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6" r:id="rId3"/>
    <p:sldId id="357" r:id="rId4"/>
    <p:sldId id="358" r:id="rId5"/>
    <p:sldId id="359" r:id="rId6"/>
    <p:sldId id="364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9890" y="1236980"/>
            <a:ext cx="5857875" cy="1543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8245" y="3219450"/>
            <a:ext cx="471487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255395"/>
            <a:ext cx="11449050" cy="5495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87385" y="184404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70980" y="304419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13455" y="372046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05725" y="360997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70400" y="422846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92975" y="428625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63100" y="417576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91310" y="479425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998845" y="479425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188960" y="479425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933305" y="485203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804150" y="536003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238240" y="600710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795145"/>
            <a:ext cx="11468100" cy="3267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465820" y="4422775"/>
            <a:ext cx="615315" cy="379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60305" y="4403725"/>
            <a:ext cx="615315" cy="379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2445" y="1564005"/>
            <a:ext cx="11049000" cy="4000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04490" y="215328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31000" y="220027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65460" y="224726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06420" y="276606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5940" y="271907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927715" y="271907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1150" y="2118995"/>
            <a:ext cx="9029700" cy="2619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41170" y="2481580"/>
            <a:ext cx="520065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84655" y="3006725"/>
            <a:ext cx="892556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5110" y="4244975"/>
            <a:ext cx="235140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97350" y="4244975"/>
            <a:ext cx="235140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63615" y="4301490"/>
            <a:ext cx="235140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36610" y="4244975"/>
            <a:ext cx="235140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87</cp:revision>
  <dcterms:created xsi:type="dcterms:W3CDTF">2015-09-16T06:44:00Z</dcterms:created>
  <dcterms:modified xsi:type="dcterms:W3CDTF">2026-02-02T01:08:03Z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