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  <p:sldId id="373" r:id="rId20"/>
    <p:sldId id="384" r:id="rId21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80945" y="2593975"/>
            <a:ext cx="7229475" cy="109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4325" y="2042795"/>
            <a:ext cx="11563350" cy="2771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82850" y="2600960"/>
            <a:ext cx="60134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94935" y="2657475"/>
            <a:ext cx="60134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973695" y="2600960"/>
            <a:ext cx="60134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800080" y="2657475"/>
            <a:ext cx="60134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91740" y="3145155"/>
            <a:ext cx="60134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194935" y="3223895"/>
            <a:ext cx="60134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879080" y="3223895"/>
            <a:ext cx="60134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00080" y="3223895"/>
            <a:ext cx="60134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26335" y="3711575"/>
            <a:ext cx="60134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94325" y="3790315"/>
            <a:ext cx="60134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73695" y="3790315"/>
            <a:ext cx="60134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800080" y="3711575"/>
            <a:ext cx="60134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82850" y="4356735"/>
            <a:ext cx="60134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194935" y="4356735"/>
            <a:ext cx="60134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879080" y="4248150"/>
            <a:ext cx="60134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800080" y="4248150"/>
            <a:ext cx="601345" cy="5664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4800" y="1496695"/>
            <a:ext cx="11582400" cy="458152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09700" y="3180715"/>
            <a:ext cx="2038350" cy="6667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049905" y="4658360"/>
            <a:ext cx="2339975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83865" y="5417820"/>
            <a:ext cx="512826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23900" y="1795145"/>
            <a:ext cx="10744200" cy="3267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57020" y="4213860"/>
            <a:ext cx="55435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120005" y="4290060"/>
            <a:ext cx="55435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560435" y="4110355"/>
            <a:ext cx="554355" cy="6134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909445"/>
            <a:ext cx="11601450" cy="30384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94485" y="4422140"/>
            <a:ext cx="43116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303145" y="4514215"/>
            <a:ext cx="260350" cy="284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94635" y="4439285"/>
            <a:ext cx="43116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43655" y="4422140"/>
            <a:ext cx="43116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725920" y="4337050"/>
            <a:ext cx="43116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434580" y="4429125"/>
            <a:ext cx="260350" cy="284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926070" y="4354195"/>
            <a:ext cx="43116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75090" y="4337050"/>
            <a:ext cx="431165" cy="4337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828800"/>
            <a:ext cx="11534775" cy="3200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79805" y="3977640"/>
            <a:ext cx="288861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42790" y="3996055"/>
            <a:ext cx="288861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8085" y="4582160"/>
            <a:ext cx="7755890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2352675"/>
            <a:ext cx="10820400" cy="21526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85800" y="3401060"/>
            <a:ext cx="2907030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107180" y="3467100"/>
            <a:ext cx="2907030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0120" y="3967480"/>
            <a:ext cx="950404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1491615"/>
            <a:ext cx="10753725" cy="4448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76070" y="4903470"/>
            <a:ext cx="325628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95120" y="5461635"/>
            <a:ext cx="4824730" cy="5384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9295" y="1828800"/>
            <a:ext cx="10772775" cy="3200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614170" y="2275840"/>
            <a:ext cx="314261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529080" y="2871470"/>
            <a:ext cx="743267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19175" y="2486025"/>
            <a:ext cx="10153650" cy="18859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75995" y="1750695"/>
            <a:ext cx="10096500" cy="4648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45235" y="3413760"/>
            <a:ext cx="5014595" cy="18503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58265" y="5395595"/>
            <a:ext cx="4419600" cy="1003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433185" y="3413760"/>
            <a:ext cx="4419600" cy="18510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35445" y="5395595"/>
            <a:ext cx="4419600" cy="10039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19225"/>
            <a:ext cx="11553825" cy="4019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277235" y="4084955"/>
            <a:ext cx="7137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09385" y="4160520"/>
            <a:ext cx="949325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13975" y="4084955"/>
            <a:ext cx="949325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68725" y="4745355"/>
            <a:ext cx="949325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497830" y="4745355"/>
            <a:ext cx="949325" cy="584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1433195"/>
            <a:ext cx="10763250" cy="3990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680970" y="123063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85330" y="117348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418205" y="176911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221470" y="189103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766060" y="242951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07285" y="4225290"/>
            <a:ext cx="358140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772150" y="4215765"/>
            <a:ext cx="358140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38260" y="4225290"/>
            <a:ext cx="358140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08555" y="4981575"/>
            <a:ext cx="356870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772150" y="5012055"/>
            <a:ext cx="358775" cy="33718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146540" y="4981575"/>
            <a:ext cx="358140" cy="3676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8703310" y="255143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3095" y="1391920"/>
            <a:ext cx="10925175" cy="47910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719060" y="130619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806190" y="2676525"/>
            <a:ext cx="1895475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05315" y="414147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78150" y="542671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442720"/>
            <a:ext cx="10915650" cy="1676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7540" y="3555365"/>
            <a:ext cx="10772775" cy="3048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357620" y="184467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93620" y="261048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272530" y="345122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465580" y="409384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795770" y="411162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2280920"/>
            <a:ext cx="10763250" cy="2295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66925" y="345122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56385" y="417004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25575"/>
            <a:ext cx="11525250" cy="4867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681980" y="198628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788150" y="529399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515110"/>
            <a:ext cx="10839450" cy="4257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342630" y="212788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660525" y="331406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2547620"/>
            <a:ext cx="10820400" cy="1762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938260" y="309880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6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2026-02-01T09:56:05Z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