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370" y="3274060"/>
            <a:ext cx="81629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69695"/>
            <a:ext cx="114585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4253230"/>
            <a:ext cx="11163300" cy="1800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1235" y="2706370"/>
            <a:ext cx="1355725" cy="1377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0295" y="2740025"/>
            <a:ext cx="1786890" cy="1377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8730" y="20034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1250" y="2672715"/>
            <a:ext cx="1355725" cy="1377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0310" y="2706370"/>
            <a:ext cx="1786890" cy="1377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53200" y="20034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03640" y="2706370"/>
            <a:ext cx="1355725" cy="1377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72700" y="2740025"/>
            <a:ext cx="1786890" cy="1377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16895" y="20034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06065" y="495744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05430" y="548767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82080" y="495744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07150" y="563245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72700" y="492188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172700" y="563245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85595"/>
            <a:ext cx="11515725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8560" y="4066540"/>
            <a:ext cx="41598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8560" y="4761865"/>
            <a:ext cx="51346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7670" y="4180205"/>
            <a:ext cx="434784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3655" y="4817745"/>
            <a:ext cx="51346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47545"/>
            <a:ext cx="11468100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2325" y="3823335"/>
            <a:ext cx="29216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4025" y="3851910"/>
            <a:ext cx="29216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425" y="4470400"/>
            <a:ext cx="76473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642745"/>
            <a:ext cx="1137285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215" y="2941320"/>
            <a:ext cx="3756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3770" y="3625850"/>
            <a:ext cx="3756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6590" y="3672205"/>
            <a:ext cx="6046470" cy="196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2026-02-02T01:24:20Z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