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6" r:id="rId3"/>
    <p:sldId id="357" r:id="rId4"/>
    <p:sldId id="364" r:id="rId5"/>
    <p:sldId id="359" r:id="rId6"/>
    <p:sldId id="360" r:id="rId7"/>
    <p:sldId id="361" r:id="rId8"/>
    <p:sldId id="362" r:id="rId9"/>
    <p:sldId id="363" r:id="rId10"/>
    <p:sldId id="365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5410" y="1213485"/>
            <a:ext cx="6343650" cy="1571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955" y="3413125"/>
            <a:ext cx="54102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809750"/>
            <a:ext cx="1110615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5" y="2910205"/>
            <a:ext cx="474345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04620"/>
            <a:ext cx="112871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66050" y="3360420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32090" y="4126230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6050" y="4816475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4005" y="3322955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0045" y="4088765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84005" y="4779010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82910" y="3360420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48950" y="4126230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82910" y="4816475"/>
            <a:ext cx="509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42745"/>
            <a:ext cx="114776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350" y="3585845"/>
            <a:ext cx="38100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838325"/>
            <a:ext cx="1120140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430" y="2982595"/>
            <a:ext cx="2314575" cy="2247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43275" y="2869565"/>
            <a:ext cx="5045075" cy="260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06550"/>
            <a:ext cx="1154430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080895"/>
            <a:ext cx="103632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240" y="2199640"/>
            <a:ext cx="4914900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4134" y="25290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5124" y="3946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5204" y="3955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05585"/>
            <a:ext cx="1139190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766570"/>
            <a:ext cx="10820400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400" y="2436495"/>
            <a:ext cx="5083810" cy="198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99490" y="4455160"/>
            <a:ext cx="5083810" cy="198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2390" y="2437130"/>
            <a:ext cx="5083810" cy="198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7300" y="4307840"/>
            <a:ext cx="5169535" cy="198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2026-02-01T15:07:35Z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