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56" r:id="rId3"/>
    <p:sldId id="361" r:id="rId4"/>
    <p:sldId id="362" r:id="rId5"/>
    <p:sldId id="363" r:id="rId6"/>
    <p:sldId id="364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5295" y="1238250"/>
            <a:ext cx="8486775" cy="15906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752850" y="3386455"/>
            <a:ext cx="4686300" cy="676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1500" y="1439545"/>
            <a:ext cx="11049000" cy="45529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01515" y="2612390"/>
            <a:ext cx="3019425" cy="129540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931035" y="4415155"/>
            <a:ext cx="1933575" cy="1666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04495" y="1952625"/>
            <a:ext cx="11382375" cy="29527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897245" y="2692400"/>
            <a:ext cx="5366385" cy="640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5859780" y="3724275"/>
            <a:ext cx="6031230" cy="1099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2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52500" y="1766570"/>
            <a:ext cx="10287000" cy="3324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943735" y="3230245"/>
            <a:ext cx="7177405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755775" y="4694555"/>
            <a:ext cx="9034780" cy="396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23875" y="1540510"/>
            <a:ext cx="11144250" cy="4791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807234" y="32307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423535" y="4356100"/>
            <a:ext cx="6097905" cy="5276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30190" y="4965700"/>
            <a:ext cx="6510655" cy="13658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84</cp:revision>
  <dcterms:created xsi:type="dcterms:W3CDTF">2015-09-16T06:44:00Z</dcterms:created>
  <dcterms:modified xsi:type="dcterms:W3CDTF">2026-02-02T01:45:42Z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