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1298575"/>
            <a:ext cx="817245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492500"/>
            <a:ext cx="57912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704975"/>
            <a:ext cx="9867900" cy="3448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0460" y="1697355"/>
            <a:ext cx="9810750" cy="3952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385" y="2256790"/>
            <a:ext cx="981075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4595" y="1724025"/>
            <a:ext cx="9782175" cy="3409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38250" y="1867535"/>
            <a:ext cx="971550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2026-02-01T12:22:04Z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