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5375" y="2842895"/>
            <a:ext cx="10001250" cy="1028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261745"/>
            <a:ext cx="10563225" cy="4333875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1550670" y="3915410"/>
            <a:ext cx="1630680" cy="1614170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233170"/>
            <a:ext cx="10753725" cy="4391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99005" y="3980180"/>
            <a:ext cx="3380105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78065" y="3970655"/>
            <a:ext cx="3474720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947545"/>
            <a:ext cx="10839450" cy="2962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76830" y="3202305"/>
            <a:ext cx="6483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45050" y="3258820"/>
            <a:ext cx="6483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22795" y="3258820"/>
            <a:ext cx="6483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38640" y="3258820"/>
            <a:ext cx="648335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297305"/>
            <a:ext cx="10810875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7105" y="409384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60745" y="415099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12890" y="475424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25690" y="5396865"/>
            <a:ext cx="11303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92665" y="533082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37105" y="5904230"/>
            <a:ext cx="95948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01775"/>
            <a:ext cx="1161097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2225" y="3905250"/>
            <a:ext cx="659320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12520" y="4605020"/>
            <a:ext cx="659320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9805" y="5086985"/>
            <a:ext cx="659320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765" y="5654040"/>
            <a:ext cx="659320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600200"/>
            <a:ext cx="1079182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3290" y="4150995"/>
            <a:ext cx="27940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21100" y="4056380"/>
            <a:ext cx="27940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0155" y="4244975"/>
            <a:ext cx="27940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3290" y="4811395"/>
            <a:ext cx="391858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76375"/>
            <a:ext cx="10868025" cy="3905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140" y="2005330"/>
            <a:ext cx="5278755" cy="1076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4895" y="2978785"/>
            <a:ext cx="5079365" cy="1312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865" y="4291330"/>
            <a:ext cx="381508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4895" y="4763770"/>
            <a:ext cx="6404610" cy="558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371600"/>
            <a:ext cx="1081087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3765" y="3110865"/>
            <a:ext cx="612965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7565" y="3716020"/>
            <a:ext cx="612965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3765" y="4273550"/>
            <a:ext cx="612965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765" y="4888230"/>
            <a:ext cx="612965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85900"/>
            <a:ext cx="11496675" cy="3886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05175" y="209042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73465" y="21469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97760" y="275082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6405" y="328041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4710" y="32899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90415" y="394081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27570" y="39503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45425" y="460121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29800" y="46107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378585"/>
            <a:ext cx="10839450" cy="510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29990" y="2411730"/>
            <a:ext cx="46926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65185" y="2440305"/>
            <a:ext cx="46926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2820" y="3621405"/>
            <a:ext cx="46926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26475" y="3602355"/>
            <a:ext cx="469265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95920" y="4311015"/>
            <a:ext cx="218948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3950" y="547370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23440" y="602170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369060"/>
            <a:ext cx="10772775" cy="5267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65980" y="136906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18285" y="192722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26070" y="3098800"/>
            <a:ext cx="161226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1630" y="3672205"/>
            <a:ext cx="66802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18285" y="4220210"/>
            <a:ext cx="66802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0980" y="4332605"/>
            <a:ext cx="66802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92755" y="4880610"/>
            <a:ext cx="66802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53610" y="4993005"/>
            <a:ext cx="66802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38335" y="4880610"/>
            <a:ext cx="66802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78305" y="6090285"/>
            <a:ext cx="131445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281420" y="6071235"/>
            <a:ext cx="66802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252345"/>
            <a:ext cx="10810875" cy="2352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24835" y="354584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33500"/>
            <a:ext cx="11544300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66060" y="204279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37705" y="301625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0535" y="433006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390650"/>
            <a:ext cx="10772775" cy="4076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31145" y="12960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61610" y="434848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43075"/>
            <a:ext cx="11563350" cy="3371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3690" y="4395470"/>
            <a:ext cx="46037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27325" y="4556125"/>
            <a:ext cx="46037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3675" y="4556125"/>
            <a:ext cx="46037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5070" y="4556125"/>
            <a:ext cx="46037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0785" y="4556125"/>
            <a:ext cx="46037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54240" y="4556125"/>
            <a:ext cx="46037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39480" y="4556125"/>
            <a:ext cx="46037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531985" y="4556125"/>
            <a:ext cx="46037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81005" y="4556125"/>
            <a:ext cx="460375" cy="443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981200"/>
            <a:ext cx="10801350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19520" y="3876675"/>
            <a:ext cx="421640" cy="424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2026-02-01T09:21:13Z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