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366770"/>
            <a:ext cx="56388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223770"/>
            <a:ext cx="10620375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6780" y="39751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0005" y="39281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2415" y="391858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7720" y="39751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8230" y="39281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47520"/>
            <a:ext cx="112585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6070" y="3086735"/>
            <a:ext cx="2030095" cy="219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6305" y="24536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670" y="3020695"/>
            <a:ext cx="2030095" cy="219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3905" y="23876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7310" y="3086735"/>
            <a:ext cx="2030095" cy="219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7545" y="24536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76120"/>
            <a:ext cx="1146810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3145790"/>
            <a:ext cx="55168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080" y="3694430"/>
            <a:ext cx="55168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" y="4315460"/>
            <a:ext cx="98634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71320"/>
            <a:ext cx="114014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6025" y="4126230"/>
            <a:ext cx="39103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7925" y="4731385"/>
            <a:ext cx="45624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9540" y="4050665"/>
            <a:ext cx="45624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7005" y="4620260"/>
            <a:ext cx="45624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918970"/>
            <a:ext cx="1147762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145790"/>
            <a:ext cx="55079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" y="3788410"/>
            <a:ext cx="55079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5" y="4372610"/>
            <a:ext cx="55079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