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56" r:id="rId3"/>
    <p:sldId id="357" r:id="rId4"/>
    <p:sldId id="358" r:id="rId5"/>
    <p:sldId id="359" r:id="rId6"/>
    <p:sldId id="360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52270" y="1224280"/>
            <a:ext cx="8582025" cy="1533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0785" y="3342640"/>
            <a:ext cx="4610100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9100" y="1417320"/>
            <a:ext cx="11201400" cy="4953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91235" y="2472055"/>
            <a:ext cx="1551940" cy="1371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543175" y="2556510"/>
            <a:ext cx="1982470" cy="1409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43175" y="1906270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74260" y="2658110"/>
            <a:ext cx="1551940" cy="1371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57645" y="2602230"/>
            <a:ext cx="1982470" cy="1409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41465" y="1990725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540115" y="2555240"/>
            <a:ext cx="1551940" cy="1371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092055" y="2639695"/>
            <a:ext cx="1982470" cy="1409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448925" y="1989455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867025" y="5688965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179570" y="5679440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648325" y="5688965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100570" y="5688965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601075" y="5679440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0092055" y="5688965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976120"/>
            <a:ext cx="11572875" cy="2905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78205" y="3615690"/>
            <a:ext cx="3925570" cy="407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31215" y="4065270"/>
            <a:ext cx="4469130" cy="407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800225"/>
            <a:ext cx="11534775" cy="3257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03275" y="4178935"/>
            <a:ext cx="3194050" cy="425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667250" y="4178935"/>
            <a:ext cx="3194050" cy="425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5195" y="4604385"/>
            <a:ext cx="6663055" cy="425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466215"/>
            <a:ext cx="11487150" cy="4229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56920" y="3907155"/>
            <a:ext cx="3822065" cy="4260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108575" y="3991610"/>
            <a:ext cx="1983740" cy="341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2475" y="4366260"/>
            <a:ext cx="3822065" cy="4260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04130" y="4450715"/>
            <a:ext cx="1983740" cy="341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1355" y="4792345"/>
            <a:ext cx="11157585" cy="1409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81</cp:revision>
  <dcterms:created xsi:type="dcterms:W3CDTF">2015-09-16T06:44:00Z</dcterms:created>
  <dcterms:modified xsi:type="dcterms:W3CDTF">2026-02-02T01:22:37Z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