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920" y="3275330"/>
            <a:ext cx="53435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77950"/>
            <a:ext cx="11344275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3035" y="2574925"/>
            <a:ext cx="14211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5925" y="1434465"/>
            <a:ext cx="895985" cy="243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1790" y="2612390"/>
            <a:ext cx="14211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4680" y="1471930"/>
            <a:ext cx="895985" cy="243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8485" y="2649855"/>
            <a:ext cx="14211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0740" y="1471930"/>
            <a:ext cx="895985" cy="243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7715" y="2612390"/>
            <a:ext cx="14211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20605" y="1471930"/>
            <a:ext cx="895985" cy="243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17520" y="4394835"/>
            <a:ext cx="557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64510" y="4938395"/>
            <a:ext cx="557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17520" y="5651500"/>
            <a:ext cx="557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7235" y="4310380"/>
            <a:ext cx="557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16600" y="4995545"/>
            <a:ext cx="557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17235" y="5651500"/>
            <a:ext cx="557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30285" y="4310380"/>
            <a:ext cx="40703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32800" y="4938395"/>
            <a:ext cx="6045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26425" y="5651500"/>
            <a:ext cx="6045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93475" y="4310380"/>
            <a:ext cx="3708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078845" y="4938395"/>
            <a:ext cx="58547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91520" y="5651500"/>
            <a:ext cx="58547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009775"/>
            <a:ext cx="11325225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2325" y="3429000"/>
            <a:ext cx="155194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10155" y="3541395"/>
            <a:ext cx="2095500" cy="146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0155" y="2744470"/>
            <a:ext cx="10922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2935" y="3429000"/>
            <a:ext cx="155194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0765" y="3541395"/>
            <a:ext cx="2095500" cy="146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0765" y="2744470"/>
            <a:ext cx="10922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1485" y="3541395"/>
            <a:ext cx="155194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59315" y="3653790"/>
            <a:ext cx="2095500" cy="146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59315" y="2856865"/>
            <a:ext cx="10922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76095"/>
            <a:ext cx="115252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3415" y="3231515"/>
            <a:ext cx="44881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555" y="3954145"/>
            <a:ext cx="44881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275" y="4629150"/>
            <a:ext cx="67386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0820"/>
            <a:ext cx="1149667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6920" y="3635375"/>
            <a:ext cx="43275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2465" y="4311015"/>
            <a:ext cx="43275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465" y="4810760"/>
            <a:ext cx="798449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2026-02-02T01:30:44Z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