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61" r:id="rId4"/>
    <p:sldId id="362" r:id="rId5"/>
    <p:sldId id="363" r:id="rId6"/>
    <p:sldId id="364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9065" y="1291590"/>
            <a:ext cx="6715125" cy="15335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3256280"/>
            <a:ext cx="518160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928495"/>
            <a:ext cx="10963275" cy="30003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1455" y="2748915"/>
            <a:ext cx="4733925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7335" y="3499485"/>
            <a:ext cx="4733925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1455" y="4240530"/>
            <a:ext cx="473392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0070" y="1273175"/>
            <a:ext cx="10801350" cy="5172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15160" y="4765040"/>
            <a:ext cx="4437380" cy="1905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23760" y="4765040"/>
            <a:ext cx="4437380" cy="1905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905000"/>
            <a:ext cx="11468100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1410335"/>
            <a:ext cx="10677525" cy="4467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55065" y="2289175"/>
            <a:ext cx="4409440" cy="2647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6630" y="5008245"/>
            <a:ext cx="5843270" cy="1203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23480" y="2289175"/>
            <a:ext cx="3274695" cy="1426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6965" y="3716020"/>
            <a:ext cx="4137660" cy="1426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85</cp:revision>
  <dcterms:created xsi:type="dcterms:W3CDTF">2015-09-16T06:44:00Z</dcterms:created>
  <dcterms:modified xsi:type="dcterms:W3CDTF">2026-02-02T01:56:57Z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