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7" r:id="rId3"/>
    <p:sldId id="358" r:id="rId4"/>
    <p:sldId id="359" r:id="rId5"/>
    <p:sldId id="360" r:id="rId6"/>
    <p:sldId id="412" r:id="rId7"/>
    <p:sldId id="363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9465" y="1525905"/>
            <a:ext cx="5210175" cy="76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3138170"/>
            <a:ext cx="85439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" y="1833245"/>
            <a:ext cx="1146429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12740" y="2604770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59730" y="3155315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7330" y="3259455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0130" y="3902075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7730" y="3807460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9730" y="4450080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34025" y="4450080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866900"/>
            <a:ext cx="10725150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7105" y="2529205"/>
            <a:ext cx="56578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29495" y="3814445"/>
            <a:ext cx="56578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885950"/>
            <a:ext cx="11516360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08450" y="2519680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45915" y="3155315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8450" y="3797935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1725" y="4424045"/>
            <a:ext cx="6604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319020"/>
            <a:ext cx="11277600" cy="2219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01979" y="4012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64354" y="40029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7314" y="4012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37995"/>
            <a:ext cx="11630025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7315" y="3994150"/>
            <a:ext cx="10287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8400" y="3966210"/>
            <a:ext cx="10287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7315" y="4589145"/>
            <a:ext cx="10287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7505" y="4589145"/>
            <a:ext cx="10287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2026-02-01T14:40:10Z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