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8"/>
  </p:notesMasterIdLst>
  <p:handoutMasterIdLst>
    <p:handoutMasterId r:id="rId9"/>
  </p:handoutMasterIdLst>
  <p:sldIdLst>
    <p:sldId id="356" r:id="rId3"/>
    <p:sldId id="361" r:id="rId4"/>
    <p:sldId id="362" r:id="rId5"/>
    <p:sldId id="363" r:id="rId6"/>
    <p:sldId id="364" r:id="rId7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notesMaster" Target="notesMasters/notesMaster1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25295" y="1238250"/>
            <a:ext cx="8486775" cy="15906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845" y="3369945"/>
            <a:ext cx="95916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61950" y="1449070"/>
            <a:ext cx="11468100" cy="453390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860" y="3296920"/>
            <a:ext cx="2962275" cy="7143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11445" y="4129405"/>
            <a:ext cx="1190625" cy="1657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52120" y="1444625"/>
            <a:ext cx="11287125" cy="4829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6155" y="1444625"/>
            <a:ext cx="1092771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61085" y="2100580"/>
            <a:ext cx="1092771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52120" y="5718810"/>
            <a:ext cx="10927715" cy="55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2014220"/>
            <a:ext cx="11525250" cy="2828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08990" y="3761740"/>
            <a:ext cx="11209020" cy="14560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2286000"/>
            <a:ext cx="10896600" cy="22860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270365" y="2963545"/>
            <a:ext cx="2505075" cy="1943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84</cp:revision>
  <dcterms:created xsi:type="dcterms:W3CDTF">2015-09-16T06:44:00Z</dcterms:created>
  <dcterms:modified xsi:type="dcterms:W3CDTF">2026-02-02T01:44:29Z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