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4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9465" y="1525905"/>
            <a:ext cx="52101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3143250"/>
            <a:ext cx="87249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785620"/>
            <a:ext cx="11210925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6194" y="46753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2050" y="4675505"/>
            <a:ext cx="490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8435" y="4675505"/>
            <a:ext cx="490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9555" y="4675505"/>
            <a:ext cx="490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4655" y="4675505"/>
            <a:ext cx="490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93380" y="4769485"/>
            <a:ext cx="490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09430" y="4675505"/>
            <a:ext cx="490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19105" y="4675505"/>
            <a:ext cx="490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395095"/>
            <a:ext cx="10363200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8830" y="5066030"/>
            <a:ext cx="94805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412240"/>
            <a:ext cx="11658600" cy="518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45980" y="2082800"/>
            <a:ext cx="127762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61795" y="5111750"/>
            <a:ext cx="9258300" cy="930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109470"/>
            <a:ext cx="11658600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39885" y="4351655"/>
            <a:ext cx="107061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2026-02-01T14:49:17Z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