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84" r:id="rId3"/>
    <p:sldId id="357" r:id="rId4"/>
    <p:sldId id="358" r:id="rId5"/>
    <p:sldId id="359" r:id="rId6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handoutMaster" Target="handoutMasters/handoutMaster1.xml"/><Relationship Id="rId7" Type="http://schemas.openxmlformats.org/officeDocument/2006/relationships/notesMaster" Target="notesMasters/notesMaster1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0515" y="1570355"/>
            <a:ext cx="5886450" cy="14859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42895" y="3694430"/>
            <a:ext cx="6505575" cy="904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5545" y="1828800"/>
            <a:ext cx="9820275" cy="32004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1645" y="1330960"/>
            <a:ext cx="11268075" cy="5343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815975"/>
            <a:ext cx="9772650" cy="594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11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2026-02-01T11:44:33Z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