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236980"/>
            <a:ext cx="585787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840" y="3517265"/>
            <a:ext cx="54959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1861820"/>
            <a:ext cx="980122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2090420"/>
            <a:ext cx="96488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1895475"/>
            <a:ext cx="962977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35" y="2157095"/>
            <a:ext cx="8763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323975"/>
            <a:ext cx="964882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2026-02-01T12:49:00Z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