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2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74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61820" y="2751455"/>
            <a:ext cx="8467725" cy="923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52170" y="1562100"/>
            <a:ext cx="10487025" cy="3733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40230" y="2289175"/>
            <a:ext cx="3124200" cy="24371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27650" y="2118995"/>
            <a:ext cx="6365875" cy="36398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557020"/>
            <a:ext cx="11553825" cy="37433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30070" y="3678555"/>
            <a:ext cx="4230370" cy="2351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281420" y="3626485"/>
            <a:ext cx="5278755" cy="24555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224915"/>
            <a:ext cx="11525250" cy="5334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37945" y="1837055"/>
            <a:ext cx="9515475" cy="4905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8370" y="1804670"/>
            <a:ext cx="10334625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616950" y="2884170"/>
            <a:ext cx="365760" cy="29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227570" y="4140835"/>
            <a:ext cx="365760" cy="29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94545" y="4169410"/>
            <a:ext cx="365760" cy="2914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311910"/>
            <a:ext cx="11534775" cy="5381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933575"/>
            <a:ext cx="9839325" cy="2990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16175" y="2572385"/>
            <a:ext cx="8599805" cy="152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42720" y="4292600"/>
            <a:ext cx="8599805" cy="15297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3145" y="1804670"/>
            <a:ext cx="10125075" cy="32480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132965" y="2345055"/>
            <a:ext cx="9286240" cy="1907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96975" y="4282440"/>
            <a:ext cx="9286240" cy="19075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76020" y="1943100"/>
            <a:ext cx="9839325" cy="29718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75205" y="2581910"/>
            <a:ext cx="8615680" cy="165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90980" y="4391025"/>
            <a:ext cx="8615680" cy="1652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420495"/>
            <a:ext cx="11525250" cy="4733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896745" y="352742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504680" y="345694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0" y="1504950"/>
            <a:ext cx="9372600" cy="3848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52005" y="345122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82540" y="403733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85800" y="1295400"/>
            <a:ext cx="10820400" cy="42672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924675" y="437705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9795" y="1997710"/>
            <a:ext cx="84105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71550" y="3749675"/>
            <a:ext cx="10248900" cy="1209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160895" y="177863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55740" y="364998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528445"/>
            <a:ext cx="11572875" cy="380047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571105" y="2362200"/>
            <a:ext cx="3438525" cy="2133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871345"/>
            <a:ext cx="10668000" cy="31146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47645" y="3574415"/>
            <a:ext cx="45021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28595" y="4293235"/>
            <a:ext cx="45021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412740" y="4321810"/>
            <a:ext cx="45021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991350" y="4293235"/>
            <a:ext cx="45021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588375" y="4293235"/>
            <a:ext cx="45021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0176510" y="4321810"/>
            <a:ext cx="45021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2076450"/>
            <a:ext cx="10810875" cy="2705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815080" y="207645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988685" y="201041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239885" y="2076450"/>
            <a:ext cx="134810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707515" y="412115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53330" y="412115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240790"/>
            <a:ext cx="11544300" cy="5524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21330" y="347980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752465" y="342328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465185" y="333819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149330" y="330009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021330" y="408368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681980" y="399859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465185" y="408368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149330" y="408368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3408680" y="474408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877685" y="483870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10421620" y="474408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3162935" y="549910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331075" y="555561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421620" y="549910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3408680" y="615950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331075" y="615950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2026-02-01T09:43:46Z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