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775" y="1298575"/>
            <a:ext cx="8172450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1045" y="3473450"/>
            <a:ext cx="56292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536700"/>
            <a:ext cx="10039350" cy="5219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87529" y="23589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93399" y="46652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6064" y="46652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23164" y="46087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94034" y="54310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96064" y="54310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23799" y="54310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94669" y="61962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96699" y="62057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723799" y="62813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25414" y="23589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78274" y="46652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733314" y="46652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41364" y="46652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778909" y="54869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733949" y="54869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641999" y="54869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779544" y="62527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734584" y="62527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9642634" y="62527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2740" y="2987040"/>
            <a:ext cx="4638675" cy="13906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65365" y="2867660"/>
            <a:ext cx="4038600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1428750"/>
            <a:ext cx="10687050" cy="4000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17190" y="2415540"/>
            <a:ext cx="49022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60675" y="3077210"/>
            <a:ext cx="49022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3545" y="2415540"/>
            <a:ext cx="49022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9110" y="3077210"/>
            <a:ext cx="49022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99445" y="2491105"/>
            <a:ext cx="49022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23880" y="3077210"/>
            <a:ext cx="49022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917190" y="4145280"/>
            <a:ext cx="49022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17190" y="4740910"/>
            <a:ext cx="49022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49110" y="4201795"/>
            <a:ext cx="49022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73545" y="4844415"/>
            <a:ext cx="49022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23880" y="4145280"/>
            <a:ext cx="49022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723880" y="4740910"/>
            <a:ext cx="49022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2581275"/>
            <a:ext cx="10410825" cy="169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94635" y="3230880"/>
            <a:ext cx="59499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57170" y="3892550"/>
            <a:ext cx="59499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5900" y="3155315"/>
            <a:ext cx="59499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5900" y="3892550"/>
            <a:ext cx="59499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18115" y="3230880"/>
            <a:ext cx="59499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37165" y="3892550"/>
            <a:ext cx="594995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480820"/>
            <a:ext cx="11449050" cy="3895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96975" y="4418965"/>
            <a:ext cx="24942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41775" y="4380865"/>
            <a:ext cx="258826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82435" y="4418965"/>
            <a:ext cx="24942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6975" y="4928870"/>
            <a:ext cx="5734685" cy="688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957070"/>
            <a:ext cx="10829925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0100" y="3729355"/>
            <a:ext cx="282448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75735" y="3729355"/>
            <a:ext cx="282448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2655" y="4476115"/>
            <a:ext cx="10516870" cy="603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933575"/>
            <a:ext cx="10829925" cy="2990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5825" y="3899535"/>
            <a:ext cx="282448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85895" y="3814445"/>
            <a:ext cx="282448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5825" y="4446905"/>
            <a:ext cx="5129530" cy="547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360170"/>
            <a:ext cx="1092517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6785" y="4684395"/>
            <a:ext cx="5867400" cy="1647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0640" y="3230880"/>
            <a:ext cx="3496310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4125" y="3843020"/>
            <a:ext cx="3496310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8380" y="5230495"/>
            <a:ext cx="3496310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6205" y="5958205"/>
            <a:ext cx="5428615" cy="555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938020"/>
            <a:ext cx="10829925" cy="2981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60755" y="3804920"/>
            <a:ext cx="260794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29990" y="3833495"/>
            <a:ext cx="260794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7090" y="4552315"/>
            <a:ext cx="5556250" cy="500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2026-02-01T14:59:40Z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