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28825" y="2924175"/>
            <a:ext cx="8134350" cy="1009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90370"/>
            <a:ext cx="11525250" cy="3476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591175" y="3823970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17800" y="4580255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54400" y="4622800"/>
            <a:ext cx="33020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945890" y="4580255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975860" y="4580255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71940" y="3767455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55635" y="4514215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92235" y="4556760"/>
            <a:ext cx="33020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483725" y="4514215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513695" y="4514215"/>
            <a:ext cx="453390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73810"/>
            <a:ext cx="11563350" cy="5314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43505" y="4675505"/>
            <a:ext cx="6324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465185" y="4703445"/>
            <a:ext cx="6324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452880" y="3890645"/>
            <a:ext cx="33445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9460" y="3909695"/>
            <a:ext cx="484632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880" y="5798185"/>
            <a:ext cx="2047875" cy="790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266825"/>
            <a:ext cx="11563350" cy="432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85825" y="1876425"/>
            <a:ext cx="1042035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20165" y="3021330"/>
            <a:ext cx="239014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44600" y="3663950"/>
            <a:ext cx="4714875" cy="1907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92595" y="3692525"/>
            <a:ext cx="239014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17030" y="4335145"/>
            <a:ext cx="4714875" cy="1907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47800" y="2343150"/>
            <a:ext cx="9296400" cy="2171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62785" y="2879090"/>
            <a:ext cx="885444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02130" y="3417570"/>
            <a:ext cx="885444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45615" y="4069715"/>
            <a:ext cx="885444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501775"/>
            <a:ext cx="10782300" cy="4572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3535" y="4533265"/>
            <a:ext cx="203073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4485" y="5119370"/>
            <a:ext cx="4232275" cy="12274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49110" y="4476750"/>
            <a:ext cx="203073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041765" y="4391660"/>
            <a:ext cx="244538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49110" y="5119370"/>
            <a:ext cx="445008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685925"/>
            <a:ext cx="10782300" cy="3486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675" y="4051300"/>
            <a:ext cx="260667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947795" y="4079875"/>
            <a:ext cx="260667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815" y="4712970"/>
            <a:ext cx="734123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2309495"/>
            <a:ext cx="10829925" cy="2238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75665" y="3484245"/>
            <a:ext cx="396811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47310" y="3578860"/>
            <a:ext cx="396811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0415" y="4184015"/>
            <a:ext cx="594360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390650"/>
            <a:ext cx="11544300" cy="42195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01344" y="2009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54909" y="203759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66304" y="20090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23155" y="2661285"/>
            <a:ext cx="121793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5824" y="51370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34614" y="52138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249920" y="5213985"/>
            <a:ext cx="632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9235" y="4599305"/>
            <a:ext cx="6324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1278255"/>
            <a:ext cx="10887075" cy="5162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401185" y="2680335"/>
            <a:ext cx="5657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24975" y="2661285"/>
            <a:ext cx="5657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35400" y="3342005"/>
            <a:ext cx="5657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005580" y="5468620"/>
            <a:ext cx="5657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01140" y="6054725"/>
            <a:ext cx="56578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06525"/>
            <a:ext cx="10810875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62785" y="2670810"/>
            <a:ext cx="65976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42560" y="3341370"/>
            <a:ext cx="65976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49905" y="3975100"/>
            <a:ext cx="65976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0420" y="3956050"/>
            <a:ext cx="65976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69475" y="3918585"/>
            <a:ext cx="65976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8245" y="5090795"/>
            <a:ext cx="659765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3655" y="5725795"/>
            <a:ext cx="26543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424940"/>
            <a:ext cx="10839450" cy="4581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346700" y="1424940"/>
            <a:ext cx="3867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994775" y="1500505"/>
            <a:ext cx="19748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73395" y="3823970"/>
            <a:ext cx="48069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82920" y="4409440"/>
            <a:ext cx="48069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30475" y="5005070"/>
            <a:ext cx="62230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320790" y="4966970"/>
            <a:ext cx="62230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2638425"/>
            <a:ext cx="10782300" cy="1581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119370" y="2638425"/>
            <a:ext cx="68834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74560" y="3197860"/>
            <a:ext cx="688340" cy="462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268730"/>
            <a:ext cx="11582400" cy="5324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1875" y="1953260"/>
            <a:ext cx="6324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00020" y="3145790"/>
            <a:ext cx="6324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383665"/>
            <a:ext cx="10829925" cy="5238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84325" y="1953260"/>
            <a:ext cx="6324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64100" y="3145790"/>
            <a:ext cx="6324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202430" y="4393565"/>
            <a:ext cx="632460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600200"/>
            <a:ext cx="11515725" cy="3657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58415" y="3248025"/>
            <a:ext cx="9138920" cy="1369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2026-02-01T09:06:44Z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