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3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04695" y="2665730"/>
            <a:ext cx="81819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468755"/>
            <a:ext cx="11515725" cy="4781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633980" y="3161030"/>
            <a:ext cx="8296910" cy="13843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2114550"/>
            <a:ext cx="10544175" cy="2628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404610" y="3232785"/>
            <a:ext cx="87693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425055" y="3237230"/>
            <a:ext cx="716280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565265" y="3728720"/>
            <a:ext cx="8591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9022715" y="3204845"/>
            <a:ext cx="118935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043160" y="3209290"/>
            <a:ext cx="97091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3370" y="3700780"/>
            <a:ext cx="1165225" cy="383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449070"/>
            <a:ext cx="10772775" cy="45339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346065" y="5240655"/>
            <a:ext cx="1973580" cy="4298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60180" y="5241290"/>
            <a:ext cx="1973580" cy="4476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459230"/>
            <a:ext cx="11620500" cy="48006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981835" y="5221605"/>
            <a:ext cx="1945005" cy="4775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74490" y="5165090"/>
            <a:ext cx="226631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6375" y="5221605"/>
            <a:ext cx="226631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55430" y="5164455"/>
            <a:ext cx="226631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60525" y="5756275"/>
            <a:ext cx="2266315" cy="5346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47725" y="2000250"/>
            <a:ext cx="10496550" cy="285750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388235" y="2102485"/>
            <a:ext cx="7550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39055" y="2102485"/>
            <a:ext cx="75501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78330" y="4172585"/>
            <a:ext cx="5433695" cy="562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800225"/>
            <a:ext cx="10868025" cy="3257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98855" y="3142615"/>
            <a:ext cx="414718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08380" y="3907790"/>
            <a:ext cx="414718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02995" y="4635500"/>
            <a:ext cx="4147185" cy="6286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468120"/>
            <a:ext cx="10848975" cy="4638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7813040" y="3232785"/>
            <a:ext cx="10941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079865" y="3223260"/>
            <a:ext cx="1094105" cy="41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59280" y="4924425"/>
            <a:ext cx="125412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82690" y="4953000"/>
            <a:ext cx="125412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3740150" y="5667375"/>
            <a:ext cx="1254125" cy="439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231265"/>
            <a:ext cx="10925175" cy="55435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2548890" y="1951355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35065" y="1998345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95570" y="3434715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117975" y="4162425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59730" y="4814570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6868160" y="5561330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50080" y="6260465"/>
            <a:ext cx="1009650" cy="5143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447800"/>
            <a:ext cx="11477625" cy="3962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9595" y="4424680"/>
            <a:ext cx="1214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70500" y="4424680"/>
            <a:ext cx="1214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880475" y="4424680"/>
            <a:ext cx="1214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14445" y="4934585"/>
            <a:ext cx="1214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16925" y="4991735"/>
            <a:ext cx="1214755" cy="509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547495"/>
            <a:ext cx="10877550" cy="3762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28595" y="2024380"/>
            <a:ext cx="128206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896735" y="2118995"/>
            <a:ext cx="94234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3530" y="2024380"/>
            <a:ext cx="94234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349375" y="2608580"/>
            <a:ext cx="94234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930015" y="2608580"/>
            <a:ext cx="942340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089211" y="40960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9" name="椭圆 8"/>
          <p:cNvSpPr/>
          <p:nvPr/>
        </p:nvSpPr>
        <p:spPr>
          <a:xfrm>
            <a:off x="5293421" y="40960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0" name="椭圆 9"/>
          <p:cNvSpPr/>
          <p:nvPr/>
        </p:nvSpPr>
        <p:spPr>
          <a:xfrm>
            <a:off x="8469691" y="409607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3025140" y="4787265"/>
            <a:ext cx="389890" cy="37782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6259891" y="4786323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9194226" y="480473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27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490345"/>
            <a:ext cx="10820400" cy="3876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1480979" y="246199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131719" y="2483581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07989" y="2462626"/>
            <a:ext cx="395903" cy="39215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567180" y="3703320"/>
            <a:ext cx="708025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07760" y="3618230"/>
            <a:ext cx="102870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116570" y="3646170"/>
            <a:ext cx="102870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33590" y="4902835"/>
            <a:ext cx="1028700" cy="5238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105025"/>
            <a:ext cx="10791825" cy="26479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734050" y="4295140"/>
            <a:ext cx="8870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382125" y="4352290"/>
            <a:ext cx="88709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1195" y="1737995"/>
            <a:ext cx="10848975" cy="33813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5157470" y="2471420"/>
            <a:ext cx="138747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070340" y="3841750"/>
            <a:ext cx="138747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945765" y="4578985"/>
            <a:ext cx="1387475" cy="609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290320"/>
            <a:ext cx="11534775" cy="427672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6830695" y="2055495"/>
            <a:ext cx="708025" cy="54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475355" y="4371340"/>
            <a:ext cx="708025" cy="543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6445" y="1396365"/>
            <a:ext cx="10658475" cy="4638675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9580880" y="1337310"/>
            <a:ext cx="708025" cy="553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813675" y="3152140"/>
            <a:ext cx="708025" cy="553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3005" y="4881880"/>
            <a:ext cx="708025" cy="5530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381125"/>
            <a:ext cx="11515725" cy="4095750"/>
          </a:xfrm>
          <a:prstGeom prst="rect">
            <a:avLst/>
          </a:prstGeom>
        </p:spPr>
      </p:pic>
      <p:sp>
        <p:nvSpPr>
          <p:cNvPr id="23" name="矩形 22"/>
          <p:cNvSpPr/>
          <p:nvPr/>
        </p:nvSpPr>
        <p:spPr>
          <a:xfrm>
            <a:off x="3512185" y="252793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72150" y="252793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011795" y="252793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1600" y="252793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512185" y="323278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5772150" y="329882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63560" y="323278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450195" y="329882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3569335" y="4017010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84165" y="4064000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8011795" y="4102100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884535" y="4017010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512185" y="481139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5913120" y="4867910"/>
            <a:ext cx="48196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011795" y="481139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752455" y="4811395"/>
            <a:ext cx="622935" cy="3924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12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2026-02-01T10:11:39Z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