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56" r:id="rId3"/>
    <p:sldId id="357" r:id="rId4"/>
    <p:sldId id="358" r:id="rId5"/>
    <p:sldId id="359" r:id="rId6"/>
    <p:sldId id="360" r:id="rId7"/>
    <p:sldId id="361" r:id="rId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45410" y="1213485"/>
            <a:ext cx="6343650" cy="15716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1410" y="3436620"/>
            <a:ext cx="4667250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4350" y="1985645"/>
            <a:ext cx="11163300" cy="2886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6575" y="2833370"/>
            <a:ext cx="4791075" cy="2038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9575" y="1757045"/>
            <a:ext cx="11372850" cy="3343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501890" y="3653790"/>
            <a:ext cx="107632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606030" y="4476115"/>
            <a:ext cx="107632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19845" y="3653790"/>
            <a:ext cx="107632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66835" y="4419600"/>
            <a:ext cx="107632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03205" y="3653790"/>
            <a:ext cx="107632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403205" y="4476115"/>
            <a:ext cx="107632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6920" y="1870075"/>
            <a:ext cx="10791825" cy="3438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501890" y="2623820"/>
            <a:ext cx="4046855" cy="2778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075" y="2023745"/>
            <a:ext cx="10991850" cy="2809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7395" y="2071370"/>
            <a:ext cx="10696575" cy="2714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12520" y="2538095"/>
            <a:ext cx="3146425" cy="1615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55370" y="4343400"/>
            <a:ext cx="4090670" cy="1615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92265" y="2620645"/>
            <a:ext cx="4751705" cy="1615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03570" y="4418965"/>
            <a:ext cx="6177915" cy="1615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84</cp:revision>
  <dcterms:created xsi:type="dcterms:W3CDTF">2015-09-16T06:44:00Z</dcterms:created>
  <dcterms:modified xsi:type="dcterms:W3CDTF">2026-02-01T15:04:50Z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