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1236980"/>
            <a:ext cx="5857875" cy="1543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1170" y="3387090"/>
            <a:ext cx="60674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455" y="1355725"/>
            <a:ext cx="11515725" cy="5210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12135" y="204914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60135" y="197421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65500" y="2668270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11495" y="2640330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00035" y="2668270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56850" y="2668270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64225" y="380301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65935" y="4431030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82415" y="5547360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06130" y="556577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291445" y="5547360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44015" y="619442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344930"/>
            <a:ext cx="11334750" cy="46577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17295" y="359727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21305" y="3700780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65650" y="3597275"/>
            <a:ext cx="72707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66510" y="3700780"/>
            <a:ext cx="83947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79410" y="3700780"/>
            <a:ext cx="83947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82785" y="3700780"/>
            <a:ext cx="77406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64875" y="3700780"/>
            <a:ext cx="54038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17520" y="4891405"/>
            <a:ext cx="132778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56425" y="4900930"/>
            <a:ext cx="132778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71175" y="4947920"/>
            <a:ext cx="132778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017520" y="5496560"/>
            <a:ext cx="132778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050405" y="5608955"/>
            <a:ext cx="132778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671175" y="5496560"/>
            <a:ext cx="1327785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604645"/>
            <a:ext cx="11239500" cy="3648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71370" y="487235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10860" y="488124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80855" y="487235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2566670"/>
            <a:ext cx="11487150" cy="1724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924810" y="3896995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88710" y="3859530"/>
            <a:ext cx="97028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87</cp:revision>
  <dcterms:created xsi:type="dcterms:W3CDTF">2015-09-16T06:44:00Z</dcterms:created>
  <dcterms:modified xsi:type="dcterms:W3CDTF">2026-02-02T00:57:00Z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