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800" y="3410585"/>
            <a:ext cx="56388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899920"/>
            <a:ext cx="10515600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16660" y="3351530"/>
            <a:ext cx="311658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37710" y="3351530"/>
            <a:ext cx="311658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0650" y="3917315"/>
            <a:ext cx="400431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47385" y="3851275"/>
            <a:ext cx="400431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6660" y="4483100"/>
            <a:ext cx="62814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7675" y="1557020"/>
            <a:ext cx="11296650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15715" y="218884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53170" y="213233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29830" y="2680335"/>
            <a:ext cx="11036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90785" y="2754630"/>
            <a:ext cx="11036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7805" y="4107815"/>
            <a:ext cx="495300" cy="514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7880" y="4098290"/>
            <a:ext cx="495300" cy="514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035" y="4712335"/>
            <a:ext cx="495300" cy="5143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9830" y="4785995"/>
            <a:ext cx="4953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261745"/>
            <a:ext cx="10868025" cy="433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08590" y="138557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23430" y="211328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32885" y="447611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21240" y="454215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08290" y="504190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8220" y="1651000"/>
            <a:ext cx="999172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36080" y="216027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24365" y="341693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890395"/>
            <a:ext cx="10868025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07195" y="189039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657080" y="394144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3070" y="2109470"/>
            <a:ext cx="11325225" cy="2638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9965" y="3304540"/>
            <a:ext cx="1518920" cy="1519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68575" y="3418205"/>
            <a:ext cx="1934210" cy="1519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980" y="2738755"/>
            <a:ext cx="140525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0100" y="3181350"/>
            <a:ext cx="1518920" cy="1519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8710" y="3295015"/>
            <a:ext cx="1934210" cy="1519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56375" y="2729230"/>
            <a:ext cx="140525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44510" y="3304540"/>
            <a:ext cx="1518920" cy="1519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23120" y="3418205"/>
            <a:ext cx="1934210" cy="1519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12730" y="2729230"/>
            <a:ext cx="140525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766570"/>
            <a:ext cx="11591925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2995" y="4079240"/>
            <a:ext cx="184086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83865" y="4041775"/>
            <a:ext cx="184086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5250" y="4136390"/>
            <a:ext cx="28428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6745" y="4041775"/>
            <a:ext cx="28428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670" y="4645025"/>
            <a:ext cx="28428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595120"/>
            <a:ext cx="10858500" cy="3667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05890" y="4201795"/>
            <a:ext cx="28619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63490" y="4201795"/>
            <a:ext cx="28619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075" y="4892040"/>
            <a:ext cx="975106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614170"/>
            <a:ext cx="10496550" cy="3629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54125" y="3145790"/>
            <a:ext cx="4978400" cy="971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4125" y="4229735"/>
            <a:ext cx="414655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54125" y="4789805"/>
            <a:ext cx="4580890" cy="453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2026-02-02T01:39:40Z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