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84" r:id="rId3"/>
    <p:sldId id="357" r:id="rId4"/>
    <p:sldId id="358" r:id="rId5"/>
    <p:sldId id="359" r:id="rId6"/>
    <p:sldId id="360" r:id="rId7"/>
    <p:sldId id="361" r:id="rId8"/>
    <p:sldId id="362" r:id="rId9"/>
    <p:sldId id="363" r:id="rId10"/>
    <p:sldId id="364" r:id="rId11"/>
    <p:sldId id="365" r:id="rId12"/>
    <p:sldId id="366" r:id="rId13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7"/>
        <p:guide pos="383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0515" y="1570355"/>
            <a:ext cx="5886450" cy="1485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28645" y="3660140"/>
            <a:ext cx="5934075" cy="828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8175" y="1514475"/>
            <a:ext cx="10915650" cy="38290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524534" y="483540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301740" y="4882515"/>
            <a:ext cx="491363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3900" y="2581275"/>
            <a:ext cx="10744200" cy="16954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518920" y="3181985"/>
            <a:ext cx="994918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23900" y="3807460"/>
            <a:ext cx="994918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0670" y="1604645"/>
            <a:ext cx="11630025" cy="36480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017895" y="2292350"/>
            <a:ext cx="934720" cy="528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870835" y="2982595"/>
            <a:ext cx="934720" cy="528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97150" y="4724400"/>
            <a:ext cx="934720" cy="528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294245" y="4790440"/>
            <a:ext cx="934720" cy="528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0720" y="1466850"/>
            <a:ext cx="10829925" cy="3924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24380" y="2170430"/>
            <a:ext cx="581025" cy="514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4270" y="2179320"/>
            <a:ext cx="581025" cy="5143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08515" y="2170430"/>
            <a:ext cx="581025" cy="5143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2660" y="2926715"/>
            <a:ext cx="581025" cy="5143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4270" y="2926715"/>
            <a:ext cx="581025" cy="51435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80805" y="2926715"/>
            <a:ext cx="581025" cy="514350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3295650" y="4277360"/>
            <a:ext cx="1132840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9156700" y="4230370"/>
            <a:ext cx="1132840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3373120" y="4872990"/>
            <a:ext cx="1132840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8575675" y="4938395"/>
            <a:ext cx="1132840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5" grpId="0" bldLvl="0" animBg="1"/>
      <p:bldP spid="16" grpId="0" bldLvl="0" animBg="1"/>
      <p:bldP spid="1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3400" y="1861820"/>
            <a:ext cx="11125200" cy="31337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294255" y="1861820"/>
            <a:ext cx="897255" cy="499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163560" y="1918335"/>
            <a:ext cx="897255" cy="499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74975" y="2504440"/>
            <a:ext cx="897255" cy="499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985885" y="2523490"/>
            <a:ext cx="897255" cy="499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730625" y="3178810"/>
            <a:ext cx="897255" cy="499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409315" y="4495800"/>
            <a:ext cx="897255" cy="499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5945" y="2509520"/>
            <a:ext cx="11039475" cy="18383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936240" y="3862070"/>
            <a:ext cx="547116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375" y="2162175"/>
            <a:ext cx="11525250" cy="25336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525770" y="2992120"/>
            <a:ext cx="480695" cy="584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8795" y="1340485"/>
            <a:ext cx="11153775" cy="51816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329690" y="1509395"/>
            <a:ext cx="651510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554345" y="2860675"/>
            <a:ext cx="651510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93760" y="4211955"/>
            <a:ext cx="651510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9740" y="1880870"/>
            <a:ext cx="11272520" cy="30956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207135" y="3361055"/>
            <a:ext cx="3420110" cy="528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188085" y="3890010"/>
            <a:ext cx="3420110" cy="528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41095" y="4447540"/>
            <a:ext cx="3420110" cy="528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7370" y="2061845"/>
            <a:ext cx="11096625" cy="27336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81685" y="3833495"/>
            <a:ext cx="275844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14400" y="4399280"/>
            <a:ext cx="453453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80</cp:revision>
  <dcterms:created xsi:type="dcterms:W3CDTF">2015-09-16T06:44:00Z</dcterms:created>
  <dcterms:modified xsi:type="dcterms:W3CDTF">2026-02-01T13:53:48Z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