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56" r:id="rId3"/>
    <p:sldId id="357" r:id="rId4"/>
    <p:sldId id="358" r:id="rId5"/>
    <p:sldId id="359" r:id="rId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9890" y="1236980"/>
            <a:ext cx="5857875" cy="1543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9715" y="3291205"/>
            <a:ext cx="378142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478280"/>
            <a:ext cx="11496675" cy="4905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76550" y="265049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491470" y="314642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09155" y="420624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86655" y="487235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98320" y="596963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525270"/>
            <a:ext cx="11487150" cy="4524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38805" y="411353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497060" y="420687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94190" y="490093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0405" y="5699125"/>
            <a:ext cx="33343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257935"/>
            <a:ext cx="11591925" cy="515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390" y="6410960"/>
            <a:ext cx="1981200" cy="333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198620" y="374777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83355" y="504190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91450" y="502348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87435" y="577024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1390" y="6410960"/>
            <a:ext cx="264033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87</cp:revision>
  <dcterms:created xsi:type="dcterms:W3CDTF">2015-09-16T06:44:00Z</dcterms:created>
  <dcterms:modified xsi:type="dcterms:W3CDTF">2026-02-02T01:13:24Z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