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30" r:id="rId6"/>
    <p:sldId id="331" r:id="rId7"/>
    <p:sldId id="332" r:id="rId8"/>
    <p:sldId id="32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3945"/>
            <a:ext cx="117538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7862"/>
            <a:ext cx="11515725" cy="2962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24037"/>
            <a:ext cx="112680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50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14500"/>
            <a:ext cx="11734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5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37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8296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2026-01-30T01:15:19Z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