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861048"/>
            <a:ext cx="2505075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77306" y="3849473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306" y="5226861"/>
            <a:ext cx="164782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398" y="4080123"/>
            <a:ext cx="1304925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74155" y="2852936"/>
            <a:ext cx="2257425" cy="504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84983" y="4055303"/>
            <a:ext cx="2019300" cy="5619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71664" y="5418748"/>
            <a:ext cx="2581275" cy="533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72264" y="5394740"/>
            <a:ext cx="30575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8720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2890" y="1761241"/>
            <a:ext cx="857250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1202" y="1787174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1544" y="1970828"/>
            <a:ext cx="2190750" cy="600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39616" y="4335981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93043" y="4335981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50643" y="4335981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1514" y="5944862"/>
            <a:ext cx="67727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219325"/>
            <a:ext cx="116871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35699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0886" y="335699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7" y="3935726"/>
            <a:ext cx="322635" cy="357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13237" y="3935726"/>
            <a:ext cx="322635" cy="357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09725"/>
            <a:ext cx="117538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3106243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7218" y="3106243"/>
            <a:ext cx="6872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5526" y="3858597"/>
            <a:ext cx="8525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64620" y="3858597"/>
            <a:ext cx="8525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6873" y="4587802"/>
            <a:ext cx="8525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47526" y="4587802"/>
            <a:ext cx="8525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900362"/>
            <a:ext cx="11401425" cy="105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976254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2026-01-30T03:08:45Z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