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62100"/>
            <a:ext cx="11430000" cy="3733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735534"/>
            <a:ext cx="5472608" cy="216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292" y="2406866"/>
            <a:ext cx="5472608" cy="216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57325"/>
            <a:ext cx="115062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57325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074" y="4825558"/>
            <a:ext cx="9242390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38312"/>
            <a:ext cx="114585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717032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717032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8580" y="3717032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6738" y="4469386"/>
            <a:ext cx="1821230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