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240775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8686" y="5240775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0473" y="5240775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57065" y="5240775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79404" y="5240775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02158" y="5805264"/>
            <a:ext cx="504056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00406" y="5805264"/>
            <a:ext cx="504056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962150"/>
            <a:ext cx="101060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223215"/>
            <a:ext cx="504056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8028" y="3223215"/>
            <a:ext cx="504056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1552" y="3223215"/>
            <a:ext cx="1094928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3801949"/>
            <a:ext cx="504056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58028" y="3801949"/>
            <a:ext cx="504056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21552" y="3801949"/>
            <a:ext cx="1094928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63952" y="4345959"/>
            <a:ext cx="504056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58028" y="4345959"/>
            <a:ext cx="504056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21552" y="4345959"/>
            <a:ext cx="1094928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299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348880"/>
            <a:ext cx="504056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1537" y="2811867"/>
            <a:ext cx="504056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0904" y="3760991"/>
            <a:ext cx="504056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6180" y="4281852"/>
            <a:ext cx="504056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39978" y="5265700"/>
            <a:ext cx="6772646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55840" y="5740262"/>
            <a:ext cx="7056784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55840" y="6203249"/>
            <a:ext cx="7056784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71675"/>
            <a:ext cx="112014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92896"/>
            <a:ext cx="1584176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8312" y="2944308"/>
            <a:ext cx="1584176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5973" y="3430445"/>
            <a:ext cx="1009667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9805" y="3430445"/>
            <a:ext cx="1009667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07877" y="3916581"/>
            <a:ext cx="436396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70054" y="4379569"/>
            <a:ext cx="436396" cy="41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2026-02-02T03:29:44Z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