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2" r:id="rId2"/>
    <p:sldId id="324" r:id="rId3"/>
    <p:sldId id="325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7337"/>
            <a:ext cx="11725275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9670"/>
            <a:ext cx="8280920" cy="679370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90675"/>
            <a:ext cx="1115377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62" y="2085884"/>
            <a:ext cx="104108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