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57437"/>
            <a:ext cx="116490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85925"/>
            <a:ext cx="115919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49080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2568" y="4149080"/>
            <a:ext cx="26198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8066" y="4635218"/>
            <a:ext cx="83983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24944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44800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8448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0974" y="186797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612" y="2944420"/>
            <a:ext cx="4220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8539" y="3673625"/>
            <a:ext cx="32420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727" y="4321807"/>
            <a:ext cx="8634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709862"/>
            <a:ext cx="11725275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212975"/>
            <a:ext cx="111192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681" y="3679749"/>
            <a:ext cx="111192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9712"/>
            <a:ext cx="11668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4568"/>
            <a:ext cx="11182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394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4568"/>
            <a:ext cx="11182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19312"/>
            <a:ext cx="111252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8783"/>
          <a:stretch/>
        </p:blipFill>
        <p:spPr>
          <a:xfrm>
            <a:off x="533400" y="2070199"/>
            <a:ext cx="11182350" cy="266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5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81187"/>
            <a:ext cx="116871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162" y="3068960"/>
            <a:ext cx="864096" cy="8928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99" y="4029659"/>
            <a:ext cx="864096" cy="8928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145" y="4029659"/>
            <a:ext cx="864096" cy="892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451" y="4029659"/>
            <a:ext cx="864096" cy="8928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905" y="4029659"/>
            <a:ext cx="864096" cy="892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43100"/>
            <a:ext cx="109728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030" y="2000975"/>
            <a:ext cx="864096" cy="8928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8064" y="2023613"/>
            <a:ext cx="1728192" cy="889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043" y="2984824"/>
            <a:ext cx="864096" cy="892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474" y="2984824"/>
            <a:ext cx="864096" cy="8928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927" y="2996399"/>
            <a:ext cx="864096" cy="892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53" y="3979734"/>
            <a:ext cx="1728192" cy="88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19212"/>
            <a:ext cx="116490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63691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3635" y="259061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3276" y="337769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8911" y="336611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9347" y="421107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2385" y="417634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0451" y="49402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0810" y="48939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38132"/>
            <a:ext cx="8582025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1772816"/>
            <a:ext cx="7715250" cy="101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76528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9681" y="276528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5644" y="3262992"/>
            <a:ext cx="14742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5585" y="4399829"/>
            <a:ext cx="714375" cy="447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84998" y="4408885"/>
            <a:ext cx="1227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9223" y="4958841"/>
            <a:ext cx="533400" cy="457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03912" y="494116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9245" y="4399829"/>
            <a:ext cx="600075" cy="4381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015813" y="4374161"/>
            <a:ext cx="4726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82800" y="4952743"/>
            <a:ext cx="542925" cy="46329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015813" y="4941168"/>
            <a:ext cx="4726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2575"/>
            <a:ext cx="11725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12976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4661" y="3710687"/>
            <a:ext cx="15699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7649" y="4231547"/>
            <a:ext cx="117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7649" y="4729258"/>
            <a:ext cx="117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7300"/>
            <a:ext cx="113919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05273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1916832"/>
            <a:ext cx="165618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9251" y="1916832"/>
            <a:ext cx="1576949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157192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4820" y="5157192"/>
            <a:ext cx="17572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13168" cy="552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679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4807" y="3304569"/>
            <a:ext cx="529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5506" y="3304569"/>
            <a:ext cx="529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3977" y="4230544"/>
            <a:ext cx="529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9465" y="4230544"/>
            <a:ext cx="529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9597" y="4230544"/>
            <a:ext cx="529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438400"/>
            <a:ext cx="112395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2494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8865" y="342265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2026-01-31T01:07:11Z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