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338387"/>
            <a:ext cx="11610975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38350"/>
            <a:ext cx="116395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3573016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2995" y="3561441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86423" y="3549867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09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14487"/>
            <a:ext cx="117538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614487"/>
            <a:ext cx="29523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71164" y="2135347"/>
            <a:ext cx="23372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78434" y="2667782"/>
            <a:ext cx="29857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29037" y="3188643"/>
            <a:ext cx="20633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7346" y="3686355"/>
            <a:ext cx="1331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12348" y="3686355"/>
            <a:ext cx="1331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78029" y="4207216"/>
            <a:ext cx="1331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57300" y="4207216"/>
            <a:ext cx="1331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25543" y="4739651"/>
            <a:ext cx="1331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75204" y="4739651"/>
            <a:ext cx="1331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859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633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450912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6426" y="450912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31778" y="5018406"/>
            <a:ext cx="18920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43079" y="5527692"/>
            <a:ext cx="72898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57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132856"/>
            <a:ext cx="171450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672" y="2132856"/>
            <a:ext cx="1419225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7888" y="2118568"/>
            <a:ext cx="1685925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35466" y="2147142"/>
            <a:ext cx="1809750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37842" y="2089298"/>
            <a:ext cx="990600" cy="6381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414210" y="2690067"/>
            <a:ext cx="84131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618240" y="2690067"/>
            <a:ext cx="84131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60103" y="3234077"/>
            <a:ext cx="84131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51759" y="3789662"/>
            <a:ext cx="84131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07881" y="3766513"/>
            <a:ext cx="84131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13268" y="4796659"/>
            <a:ext cx="24147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95506" y="5826806"/>
            <a:ext cx="880089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03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2601" y="5023297"/>
            <a:ext cx="10906125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99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15675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193" y="1340768"/>
            <a:ext cx="111442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310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15675" cy="510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0768"/>
            <a:ext cx="111442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100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96625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193" y="1340768"/>
            <a:ext cx="111442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019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933575"/>
            <a:ext cx="11782425" cy="2990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3068960"/>
            <a:ext cx="3462578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0456" y="3089999"/>
            <a:ext cx="1786756" cy="9191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5640" y="4005064"/>
            <a:ext cx="889704" cy="91936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4830" y="4005064"/>
            <a:ext cx="889704" cy="91936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1032" y="4005064"/>
            <a:ext cx="889704" cy="9193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047875"/>
            <a:ext cx="1085850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047875"/>
            <a:ext cx="918462" cy="94907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5920" y="2099902"/>
            <a:ext cx="1786756" cy="9191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69185" y="2099902"/>
            <a:ext cx="1786756" cy="9191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2242" y="2996999"/>
            <a:ext cx="918462" cy="9490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3472" y="3889714"/>
            <a:ext cx="3462578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66850"/>
            <a:ext cx="11687175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527621"/>
            <a:ext cx="1238250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5840" y="2550771"/>
            <a:ext cx="2209800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8248" y="2579884"/>
            <a:ext cx="2343150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63552" y="3053148"/>
            <a:ext cx="1609725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71864" y="3029335"/>
            <a:ext cx="1409700" cy="457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76120" y="3096780"/>
            <a:ext cx="1428750" cy="4000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671398" y="3053097"/>
            <a:ext cx="1095375" cy="4572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58515" y="3550100"/>
            <a:ext cx="2562225" cy="44767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705828" y="4005347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26876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12152" y="315543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4603" y="408140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49712" y="553981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90712"/>
            <a:ext cx="1173480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2088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19247" y="242088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68503" y="243246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14397" y="245561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40908" y="243246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03490" y="238616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22882" y="290702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08613" y="290702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22203" y="295332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202820" y="295332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864997" y="295332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87742" y="295332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839428" y="348575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41859" y="399504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12024" y="394874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8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833562"/>
            <a:ext cx="1167765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52671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1053" y="4024427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45003" y="407072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86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325730"/>
            <a:ext cx="20882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26234" y="2325730"/>
            <a:ext cx="20882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82366" y="2846590"/>
            <a:ext cx="19254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97839" y="2846590"/>
            <a:ext cx="11622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35662" y="3865162"/>
            <a:ext cx="55905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70113" y="4362874"/>
            <a:ext cx="766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08605" y="4362874"/>
            <a:ext cx="766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43866" y="4362874"/>
            <a:ext cx="766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4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862137"/>
            <a:ext cx="1177290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420888"/>
            <a:ext cx="2376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43637" y="2420888"/>
            <a:ext cx="2376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9900" y="2953324"/>
            <a:ext cx="33999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32062" y="2953324"/>
            <a:ext cx="26521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45924" y="3462610"/>
            <a:ext cx="313830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73114" y="3983471"/>
            <a:ext cx="35669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84230" y="3983471"/>
            <a:ext cx="70638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7374" y="4515905"/>
            <a:ext cx="257035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52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2026-01-30T04:58:14Z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