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0" y="3167062"/>
            <a:ext cx="285750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654" y="968226"/>
            <a:ext cx="10782994" cy="584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9" y="2397738"/>
            <a:ext cx="1584176" cy="8149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2709" y="2397738"/>
            <a:ext cx="1584176" cy="81498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866" y="2397738"/>
            <a:ext cx="1584176" cy="81498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2304" y="4145515"/>
            <a:ext cx="1584176" cy="81498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6380" y="4145515"/>
            <a:ext cx="1584176" cy="81498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080" y="1628800"/>
            <a:ext cx="1876425" cy="5238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7735" y="2603036"/>
            <a:ext cx="1638300" cy="4667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97386" y="2581390"/>
            <a:ext cx="800100" cy="4476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90910" y="3260265"/>
            <a:ext cx="2733675" cy="4381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67608" y="4299229"/>
            <a:ext cx="1409700" cy="44767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9965288" y="4711679"/>
            <a:ext cx="18193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657475"/>
            <a:ext cx="11782425" cy="154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668174"/>
            <a:ext cx="2664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12768" y="3645024"/>
            <a:ext cx="65637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5522" y="3201401"/>
            <a:ext cx="74911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88686" y="3710686"/>
            <a:ext cx="18359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7481" y="4787132"/>
            <a:ext cx="11604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95015" y="5030200"/>
            <a:ext cx="271335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95015" y="5527912"/>
            <a:ext cx="271335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48528" y="5302876"/>
            <a:ext cx="6901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843087"/>
            <a:ext cx="118491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843087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4" y="1843087"/>
            <a:ext cx="15601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4198" y="2838510"/>
            <a:ext cx="1080641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4198" y="4493689"/>
            <a:ext cx="1080641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2026-01-30T03:45:20Z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