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47912"/>
            <a:ext cx="1162050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132856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0147" y="2618993"/>
            <a:ext cx="7075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3929" y="3232451"/>
            <a:ext cx="18378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529" y="4297322"/>
            <a:ext cx="7075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7787"/>
            <a:ext cx="116490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0433"/>
            <a:ext cx="11377264" cy="55229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529" r="21579"/>
          <a:stretch/>
        </p:blipFill>
        <p:spPr>
          <a:xfrm>
            <a:off x="9624392" y="5589240"/>
            <a:ext cx="1986905" cy="7839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09455" y="5589240"/>
            <a:ext cx="4632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54" y="2449860"/>
            <a:ext cx="117157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94778" y="2487590"/>
            <a:ext cx="7075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8125" y="2487590"/>
            <a:ext cx="7075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3705" y="3043174"/>
            <a:ext cx="7075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4809" y="4686780"/>
            <a:ext cx="64095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0607" y="5242364"/>
            <a:ext cx="7075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86037"/>
            <a:ext cx="116205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40182"/>
            <a:ext cx="9577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12395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09787"/>
            <a:ext cx="110966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9094"/>
          <a:stretch/>
        </p:blipFill>
        <p:spPr>
          <a:xfrm>
            <a:off x="577438" y="2073951"/>
            <a:ext cx="11239500" cy="265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62087"/>
            <a:ext cx="1174432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5367" y="3412308"/>
            <a:ext cx="1712091" cy="8807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694" y="4454029"/>
            <a:ext cx="1712091" cy="8807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4092" y="3348282"/>
            <a:ext cx="1014070" cy="1047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3013" y="4413153"/>
            <a:ext cx="951059" cy="9827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8405" y="4413153"/>
            <a:ext cx="951059" cy="98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24075"/>
            <a:ext cx="108680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204864"/>
            <a:ext cx="1728192" cy="8807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186948"/>
            <a:ext cx="951059" cy="982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405" y="3269734"/>
            <a:ext cx="1728192" cy="8807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3127" y="3246585"/>
            <a:ext cx="1728192" cy="88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8347" y="2132856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7699" y="3950081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3836" y="5085184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57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276" y="4725144"/>
            <a:ext cx="1135380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9" y="393479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3999" y="395794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7508" y="395794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30708" y="39463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9812" y="47913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36096" y="47913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88986" y="5312181"/>
            <a:ext cx="20060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0343" y="5833042"/>
            <a:ext cx="8811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9857" y="5833042"/>
            <a:ext cx="15058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545"/>
            <a:ext cx="11305256" cy="55378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6597352"/>
            <a:ext cx="914501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85700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5238" y="3153264"/>
            <a:ext cx="1670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5238" y="3650975"/>
            <a:ext cx="1670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39689" y="3153264"/>
            <a:ext cx="1670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39689" y="3650975"/>
            <a:ext cx="1670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0772" y="5514499"/>
            <a:ext cx="7390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5437"/>
            <a:ext cx="11658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484784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717032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4272617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4816627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33390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4640" y="3812125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3324" y="4853846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3861" y="5409431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900" y="3140968"/>
            <a:ext cx="108394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014006"/>
            <a:ext cx="925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4417" y="3125175"/>
            <a:ext cx="17478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5647" y="4247919"/>
            <a:ext cx="11880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9870" y="4247919"/>
            <a:ext cx="24682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2026-01-30T04:07:52Z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