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7348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355" y="933450"/>
            <a:ext cx="10838309" cy="58468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643187"/>
            <a:ext cx="112680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3208" cy="545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57350"/>
            <a:ext cx="11801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2026-01-30T00:21:48Z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