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766887"/>
            <a:ext cx="11201400" cy="3324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96675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060848"/>
            <a:ext cx="3038475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9979" y="2051323"/>
            <a:ext cx="2419350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68208" y="2051323"/>
            <a:ext cx="3590925" cy="533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4455" y="2636143"/>
            <a:ext cx="2181225" cy="5048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69979" y="2626617"/>
            <a:ext cx="2578149" cy="523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44773" y="2680345"/>
            <a:ext cx="2600325" cy="5429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53870" y="4071739"/>
            <a:ext cx="828675" cy="8382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193151" y="4081906"/>
            <a:ext cx="1647825" cy="8382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61414" y="5356529"/>
            <a:ext cx="828675" cy="8382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86984" y="5379678"/>
            <a:ext cx="82867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90662"/>
            <a:ext cx="11458575" cy="3876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060848"/>
            <a:ext cx="3829050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1212" y="2060848"/>
            <a:ext cx="3829050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1110" y="2720604"/>
            <a:ext cx="3829050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2786" y="2720604"/>
            <a:ext cx="3829050" cy="638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76120" y="3861048"/>
            <a:ext cx="504056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01690" y="3967781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282713" y="4916905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79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43012"/>
            <a:ext cx="11477625" cy="4371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592" y="1844824"/>
            <a:ext cx="15121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83349" y="2319386"/>
            <a:ext cx="106843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58580" y="2319386"/>
            <a:ext cx="106843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16859" y="2780928"/>
            <a:ext cx="615245" cy="4077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12424" y="3232341"/>
            <a:ext cx="615245" cy="4077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34763" y="3255490"/>
            <a:ext cx="615245" cy="4077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78641" y="3706902"/>
            <a:ext cx="615245" cy="4077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29780" y="4644452"/>
            <a:ext cx="970276" cy="4077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53608" y="5119015"/>
            <a:ext cx="2694120" cy="4077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87888" y="5119015"/>
            <a:ext cx="2232248" cy="4077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45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2026-02-02T03:38:07Z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