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49050" cy="4829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14512"/>
            <a:ext cx="11534775" cy="32289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600200"/>
            <a:ext cx="104108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708921"/>
            <a:ext cx="16561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44362" y="2697346"/>
            <a:ext cx="872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0366" y="3137184"/>
            <a:ext cx="288611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65901" y="3750642"/>
            <a:ext cx="10181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79360" y="4294652"/>
            <a:ext cx="6927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47775"/>
            <a:ext cx="114681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700808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4773" y="2233244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152" y="4221088"/>
            <a:ext cx="288032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65</cp:revision>
  <dcterms:created xsi:type="dcterms:W3CDTF">2015-09-16T06:44:00Z</dcterms:created>
  <dcterms:modified xsi:type="dcterms:W3CDTF">2026-02-02T03:09:29Z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