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81225"/>
            <a:ext cx="118300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6016402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72514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157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387068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4868" y="1387068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1120" y="1387068"/>
            <a:ext cx="23995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741" y="2046825"/>
            <a:ext cx="7847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0158" y="3447361"/>
            <a:ext cx="10876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47287" y="3447361"/>
            <a:ext cx="10876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68684" y="3447361"/>
            <a:ext cx="10876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7818" y="4141842"/>
            <a:ext cx="10876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91833" y="4813173"/>
            <a:ext cx="12526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92544" y="4813173"/>
            <a:ext cx="10186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1707" y="5496081"/>
            <a:ext cx="10186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90712"/>
            <a:ext cx="117538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76387"/>
            <a:ext cx="118395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00187"/>
            <a:ext cx="117919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7" y="2060848"/>
            <a:ext cx="5463927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844" y="2708920"/>
            <a:ext cx="11852820" cy="204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844" y="3322267"/>
            <a:ext cx="5463927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55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7908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2014660"/>
            <a:ext cx="584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8050" y="3924483"/>
            <a:ext cx="4398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08881" y="3924483"/>
            <a:ext cx="4398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8050" y="4595815"/>
            <a:ext cx="4398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8881" y="4595815"/>
            <a:ext cx="4398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8050" y="5186124"/>
            <a:ext cx="4398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08881" y="5186124"/>
            <a:ext cx="4398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38412"/>
            <a:ext cx="117538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57" y="3119437"/>
            <a:ext cx="114776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7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