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4975"/>
            <a:ext cx="11696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564904"/>
            <a:ext cx="1016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5912"/>
            <a:ext cx="117252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780928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7089" y="2780928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327" y="4274062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2746203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6638" y="2746203"/>
            <a:ext cx="857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66975"/>
            <a:ext cx="117633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2345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831" y="389844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1596" y="391001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474614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6431" y="5384437"/>
            <a:ext cx="19872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6400" y="5384437"/>
            <a:ext cx="45919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56" y="4581128"/>
            <a:ext cx="112776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68684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116" y="5163827"/>
            <a:ext cx="24475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2463" y="5788860"/>
            <a:ext cx="9773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2660" y="5788860"/>
            <a:ext cx="17637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13656"/>
            <a:ext cx="118300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418" y="4865817"/>
            <a:ext cx="29869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4871" y="5502425"/>
            <a:ext cx="29869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59669"/>
            <a:ext cx="44644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584702"/>
            <a:ext cx="626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969" y="5010618"/>
            <a:ext cx="100965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920" y="5855570"/>
            <a:ext cx="100965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819" y="5832421"/>
            <a:ext cx="10096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9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