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3952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3198843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4480" y="3719704"/>
            <a:ext cx="8830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1169" y="4796149"/>
            <a:ext cx="53832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4318" y="5259136"/>
            <a:ext cx="53832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07032" y="5259136"/>
            <a:ext cx="53832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900237"/>
            <a:ext cx="11477625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996951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85325" y="2996951"/>
            <a:ext cx="121067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17893" y="2996951"/>
            <a:ext cx="6263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9934" y="3471513"/>
            <a:ext cx="6263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76446" y="3471513"/>
            <a:ext cx="94734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77520" y="3471513"/>
            <a:ext cx="94734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48446" y="3471513"/>
            <a:ext cx="69582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8912" y="4005064"/>
            <a:ext cx="69582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62046" y="4005064"/>
            <a:ext cx="330190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391900" cy="452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4149080"/>
            <a:ext cx="828675" cy="838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5971" y="4149080"/>
            <a:ext cx="828675" cy="838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8311" y="4149080"/>
            <a:ext cx="828675" cy="838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5926" y="4149080"/>
            <a:ext cx="828675" cy="838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04321" y="2996952"/>
            <a:ext cx="2311605" cy="1302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11318" y="3459939"/>
            <a:ext cx="2311605" cy="1302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60123" y="5095904"/>
            <a:ext cx="53832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68336" y="5593615"/>
            <a:ext cx="53832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79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47812"/>
            <a:ext cx="113919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475299"/>
            <a:ext cx="20882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4482296"/>
            <a:ext cx="20882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16441" y="2225233"/>
            <a:ext cx="65987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97059" y="2225233"/>
            <a:ext cx="120745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70143" y="2699795"/>
            <a:ext cx="63416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23976" y="3255380"/>
            <a:ext cx="63416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32104" y="4227654"/>
            <a:ext cx="19442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73911" y="4227654"/>
            <a:ext cx="181734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45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65</cp:revision>
  <dcterms:created xsi:type="dcterms:W3CDTF">2015-09-16T06:44:00Z</dcterms:created>
  <dcterms:modified xsi:type="dcterms:W3CDTF">2026-02-02T03:05:03Z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