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2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2209800"/>
            <a:ext cx="1186815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49" y="720049"/>
            <a:ext cx="10590783" cy="60933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06084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3229891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4352635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6474031"/>
            <a:ext cx="3744416" cy="146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0502"/>
            <a:ext cx="118586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63691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0692" y="4882400"/>
            <a:ext cx="19674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2543" y="4882400"/>
            <a:ext cx="10487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6902" y="5530582"/>
            <a:ext cx="10487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03186" y="5530582"/>
            <a:ext cx="10487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547937"/>
            <a:ext cx="1181100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164118"/>
            <a:ext cx="36724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6333" y="3164118"/>
            <a:ext cx="36724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86541" y="3789151"/>
            <a:ext cx="22052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16820" y="3789151"/>
            <a:ext cx="42195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6785"/>
            <a:ext cx="11811000" cy="5362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636912"/>
            <a:ext cx="847725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2596065"/>
            <a:ext cx="847725" cy="714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077" y="3431558"/>
            <a:ext cx="8763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776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49273"/>
            <a:ext cx="85689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8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62175"/>
            <a:ext cx="117062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852936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43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66900"/>
            <a:ext cx="117538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90018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3846" y="4458187"/>
            <a:ext cx="68583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86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2026-01-30T02:39:23Z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