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268685"/>
            <a:ext cx="11706225" cy="5400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1075" y="2181225"/>
            <a:ext cx="10229850" cy="249555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300" y="1633537"/>
            <a:ext cx="11201400" cy="3590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31291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638300"/>
            <a:ext cx="11649075" cy="3581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097981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9896475" cy="1533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3068960"/>
            <a:ext cx="7553325" cy="2886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76766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556792"/>
            <a:ext cx="11229975" cy="4695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88857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26976"/>
            <a:ext cx="11725275" cy="548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98637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1576387"/>
            <a:ext cx="11763375" cy="3705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0419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2026-01-30T01:03:32Z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