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995487"/>
            <a:ext cx="10267950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685"/>
            <a:ext cx="11830050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198884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1515" y="198884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1419" y="337780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7176" y="4176455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66614" y="413015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4077" y="5438095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39292" y="540337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081766"/>
            <a:ext cx="1647825" cy="8477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4792" y="5211508"/>
            <a:ext cx="1647825" cy="8477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1873" y="3083197"/>
            <a:ext cx="8572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162175"/>
            <a:ext cx="105822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162175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0168" y="4060423"/>
            <a:ext cx="41737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4060423"/>
            <a:ext cx="1448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4831" y="4060423"/>
            <a:ext cx="1448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42570"/>
            <a:ext cx="11377264" cy="55708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20486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9410" y="2899345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7410" y="6360176"/>
            <a:ext cx="5822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2185" y="6360176"/>
            <a:ext cx="5822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48600" y="6360176"/>
            <a:ext cx="5822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66912"/>
            <a:ext cx="113442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28498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701673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2533" y="358592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12300" y="4349855"/>
            <a:ext cx="10313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96952"/>
            <a:ext cx="835292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645" y="3575686"/>
            <a:ext cx="835292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88840"/>
            <a:ext cx="105727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7719" y="206084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3936" y="376232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47875"/>
            <a:ext cx="117157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047875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54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19300"/>
            <a:ext cx="118300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05068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88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