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681162"/>
            <a:ext cx="11401425" cy="3495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2381250"/>
            <a:ext cx="10915650" cy="2095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3570338"/>
            <a:ext cx="857250" cy="885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07027" y="3570338"/>
            <a:ext cx="857250" cy="8858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4225" y="3566237"/>
            <a:ext cx="1647825" cy="84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50744"/>
            <a:ext cx="11521280" cy="556263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5920" y="2599629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98665" y="3213088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10645" y="4463154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93824" y="5065037"/>
            <a:ext cx="504233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44296" y="6315103"/>
            <a:ext cx="85941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59770" y="6315103"/>
            <a:ext cx="85941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156266" y="6315103"/>
            <a:ext cx="85941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129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66456" y="2671637"/>
            <a:ext cx="529384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83813" y="3933278"/>
            <a:ext cx="270467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3809" y="4558311"/>
            <a:ext cx="155376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59996" y="5218068"/>
            <a:ext cx="7958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992544" y="3933278"/>
            <a:ext cx="102380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979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2026-01-30T02:41:18Z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