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28862"/>
            <a:ext cx="116776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2680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2088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8676" y="2432463"/>
            <a:ext cx="1357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6646" y="3080646"/>
            <a:ext cx="973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93" y="5157192"/>
            <a:ext cx="1159192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07707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6795" y="353306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6147" y="401919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8810" y="367195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47529" y="376455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0010" y="522296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7833" y="579012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640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2631" y="240931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456" y="30459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0762" y="297647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1446" y="301119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77730" y="29880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23755" y="302277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0307" y="356678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14336" y="4122367"/>
            <a:ext cx="3350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7075" y="4689526"/>
            <a:ext cx="93574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7224" cy="548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38337"/>
            <a:ext cx="117157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1297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6842" y="321297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3480" y="376855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652" y="4370443"/>
            <a:ext cx="8758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2635" y="4370443"/>
            <a:ext cx="8758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9618" y="4370443"/>
            <a:ext cx="10263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0608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717" y="37507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533650"/>
            <a:ext cx="118586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115459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80135"/>
            <a:ext cx="115459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64" y="3706048"/>
            <a:ext cx="11210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061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34" y="1440351"/>
            <a:ext cx="11220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5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38412"/>
            <a:ext cx="110871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526951"/>
            <a:ext cx="11210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8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430057" cy="5760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9" y="2659773"/>
            <a:ext cx="1539676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909" y="2659773"/>
            <a:ext cx="1539676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809" y="3581793"/>
            <a:ext cx="1539676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969" y="4488573"/>
            <a:ext cx="1539676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746" y="5379824"/>
            <a:ext cx="1539676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3541484"/>
            <a:ext cx="805545" cy="832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5044" y="3541484"/>
            <a:ext cx="805545" cy="8323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0705" y="4455884"/>
            <a:ext cx="805545" cy="832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280" y="4467458"/>
            <a:ext cx="805545" cy="8323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8032" y="5370284"/>
            <a:ext cx="805545" cy="8323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706" y="5370284"/>
            <a:ext cx="805545" cy="83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47862"/>
            <a:ext cx="117062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452" y="2599629"/>
            <a:ext cx="19812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735" y="3189938"/>
            <a:ext cx="19812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661" y="3227556"/>
            <a:ext cx="275272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535" y="3777912"/>
            <a:ext cx="156210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7452" y="3769170"/>
            <a:ext cx="2762250" cy="46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7718" y="3816011"/>
            <a:ext cx="2409825" cy="466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6160" y="4357687"/>
            <a:ext cx="1581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00250"/>
            <a:ext cx="114776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0025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6300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0689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3328" y="30689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71714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3328" y="371714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04987"/>
            <a:ext cx="116967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4350" y="331981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7778" y="327352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8366" y="331981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8750"/>
            <a:ext cx="116967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025" y="1988840"/>
            <a:ext cx="37433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2210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6963" y="42210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3049" y="486927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81262"/>
            <a:ext cx="116681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04744"/>
            <a:ext cx="720080" cy="492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3883" y="2504744"/>
            <a:ext cx="720080" cy="492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062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83998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4135" y="4838772"/>
            <a:ext cx="15157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8475" y="4850347"/>
            <a:ext cx="12021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6672" y="5498530"/>
            <a:ext cx="12021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2026-01-30T04:14:37Z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