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538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068960"/>
            <a:ext cx="1809750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3322" y="3057385"/>
            <a:ext cx="26193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7643" y="3037130"/>
            <a:ext cx="1733550" cy="49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512" y="501317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43887" y="571252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09800"/>
            <a:ext cx="118014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549866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1602" y="4140174"/>
            <a:ext cx="22903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5419"/>
            <a:ext cx="11089232" cy="55079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52150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7" y="3452150"/>
            <a:ext cx="20119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5653" y="4065608"/>
            <a:ext cx="7503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1694" y="5234651"/>
            <a:ext cx="7503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19250"/>
            <a:ext cx="113919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0373" y="4509120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1917" y="4509120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11968" y="4509120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