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900362"/>
            <a:ext cx="1142047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543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47434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1726"/>
            <a:ext cx="112776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1822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98" y="3140968"/>
            <a:ext cx="9934575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92494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970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600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776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31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62087"/>
            <a:ext cx="114585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7252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