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128837"/>
            <a:ext cx="109156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538291"/>
            <a:ext cx="2952328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896" y="3549866"/>
            <a:ext cx="260985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344" y="3529609"/>
            <a:ext cx="2228850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1464" y="4176589"/>
            <a:ext cx="3076575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45199" y="4157538"/>
            <a:ext cx="2867025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92344" y="4147891"/>
            <a:ext cx="213360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5900"/>
            <a:ext cx="11487150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2564904"/>
            <a:ext cx="1647825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0536" y="2590800"/>
            <a:ext cx="828675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9309" y="3977015"/>
            <a:ext cx="1647825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9734" y="3977015"/>
            <a:ext cx="16478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98884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0926" y="198884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0824" y="2752769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2288" y="2764343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52951" y="342410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98571" y="344725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81618" y="5241326"/>
            <a:ext cx="15622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50257" y="5229752"/>
            <a:ext cx="11658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07056" y="5831636"/>
            <a:ext cx="23248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23992" y="5831636"/>
            <a:ext cx="1025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585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06084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2868" y="4977669"/>
            <a:ext cx="49675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4878" y="5567978"/>
            <a:ext cx="22987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2026-02-02T02:58:35Z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