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026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09812"/>
            <a:ext cx="1164907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41754"/>
            <a:ext cx="7992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7641" y="4926139"/>
            <a:ext cx="813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4284" y="4926139"/>
            <a:ext cx="813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3940" y="5493298"/>
            <a:ext cx="813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1135" y="5562747"/>
            <a:ext cx="813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005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4113" y="15005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9748" y="15005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4993" y="15005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327" y="4408959"/>
            <a:ext cx="110394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8300"/>
            <a:ext cx="116967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400209"/>
            <a:ext cx="117062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38250"/>
            <a:ext cx="116776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58112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0162"/>
            <a:ext cx="117443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27378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9010" y="127378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4661" y="127378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652" y="3172030"/>
            <a:ext cx="113610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652" y="3773913"/>
            <a:ext cx="113610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9658" y="4410523"/>
            <a:ext cx="21062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9466" y="4422096"/>
            <a:ext cx="5318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653" y="5012404"/>
            <a:ext cx="93447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94297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208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28800"/>
            <a:ext cx="116109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4568"/>
            <a:ext cx="11182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2114550"/>
            <a:ext cx="1107757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48783"/>
          <a:stretch/>
        </p:blipFill>
        <p:spPr>
          <a:xfrm>
            <a:off x="504824" y="2110020"/>
            <a:ext cx="11182350" cy="266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5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79" y="3356992"/>
            <a:ext cx="1728192" cy="889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362" y="3356992"/>
            <a:ext cx="1728192" cy="889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342" y="4410288"/>
            <a:ext cx="1728192" cy="889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874" y="4410288"/>
            <a:ext cx="1728192" cy="889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5061" y="4410288"/>
            <a:ext cx="864096" cy="892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1340" y="5428860"/>
            <a:ext cx="864096" cy="892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6681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223837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5494" y="3212976"/>
            <a:ext cx="25431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6377" y="3174008"/>
            <a:ext cx="270510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7488" y="3826371"/>
            <a:ext cx="2095500" cy="46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4070" y="3778746"/>
            <a:ext cx="1628775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4709" y="3807321"/>
            <a:ext cx="2047875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82988" y="4360649"/>
            <a:ext cx="2337371" cy="5085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5621" y="4360649"/>
            <a:ext cx="2406843" cy="5236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5640" y="5516848"/>
            <a:ext cx="2076450" cy="504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0952" y="5516848"/>
            <a:ext cx="2076450" cy="504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5613" y="6107391"/>
            <a:ext cx="1619250" cy="476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63426" y="6107391"/>
            <a:ext cx="1619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852737"/>
            <a:ext cx="111442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7" y="2879953"/>
            <a:ext cx="16444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924" y="3447112"/>
            <a:ext cx="16444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52" y="4941168"/>
            <a:ext cx="112966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8772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9912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5172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2489" y="312950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312950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48727" y="309477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3928" y="308353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49811" y="37082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85071" y="37082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66763" y="361563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02023" y="361563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4342" y="42522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16960" y="424067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81841" y="499302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650743" y="495830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59765" y="55370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53983" y="61389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0001" y="309744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6492" y="485680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5211" y="48799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5505" y="48799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862262"/>
            <a:ext cx="10668000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8622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63691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9400" y="272950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5648" y="3829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0975" y="385225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636912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9114" y="2636912"/>
            <a:ext cx="25454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031" y="3204072"/>
            <a:ext cx="14615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0182" y="4149080"/>
            <a:ext cx="31299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9028" y="5410720"/>
            <a:ext cx="11025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8853" y="5445224"/>
            <a:ext cx="11369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2026-01-31T01:15:49Z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