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2114550"/>
            <a:ext cx="104108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92494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58575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492896"/>
            <a:ext cx="828675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3281" y="2492896"/>
            <a:ext cx="828675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114" y="3928157"/>
            <a:ext cx="828675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790" y="3928157"/>
            <a:ext cx="828675" cy="838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0375" y="3928157"/>
            <a:ext cx="828675" cy="838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5230" y="3928157"/>
            <a:ext cx="828675" cy="838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1362" y="5328694"/>
            <a:ext cx="828675" cy="838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7256" y="5328694"/>
            <a:ext cx="8286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2564"/>
            <a:ext cx="11089232" cy="55308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9709" y="261643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1917" y="324146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0047" y="4479957"/>
            <a:ext cx="207186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8892" y="6239309"/>
            <a:ext cx="99336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928812"/>
            <a:ext cx="105727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28498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9836" y="3030341"/>
            <a:ext cx="6976644" cy="1826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2026-02-02T02:54:35Z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